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4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1/3/2024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082164-63CA-BA4E-70B9-26875B8511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/>
              <a:t>MARKET APPLICATION</a:t>
            </a:r>
          </a:p>
        </p:txBody>
      </p:sp>
    </p:spTree>
    <p:extLst>
      <p:ext uri="{BB962C8B-B14F-4D97-AF65-F5344CB8AC3E}">
        <p14:creationId xmlns:p14="http://schemas.microsoft.com/office/powerpoint/2010/main" val="2512966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18E9458-3DBB-F613-DFA1-0AE7A0D54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507" y="1049611"/>
            <a:ext cx="9613861" cy="3599316"/>
          </a:xfrm>
        </p:spPr>
        <p:txBody>
          <a:bodyPr/>
          <a:lstStyle/>
          <a:p>
            <a:r>
              <a:rPr lang="tr-TR" dirty="0"/>
              <a:t>Kullanıcı hesap bilgilerini hesap bölümünden güncelleyebilmektedir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1BA85F6-DF23-BF46-F330-D288EDF42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17" y="2167041"/>
            <a:ext cx="7448365" cy="418970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177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BB59722-0E3A-BD0D-D55E-81B65BC4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Admin Hangi İşlemleri yapabiliyor?</a:t>
            </a:r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8C238293-2BDB-5EB7-96A0-E8E79E409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450" y="2154497"/>
            <a:ext cx="7717556" cy="434112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4646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53158B3C-236E-9AA9-E3E4-7E6EA2B35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480" y="740008"/>
            <a:ext cx="9613861" cy="3599316"/>
          </a:xfrm>
        </p:spPr>
        <p:txBody>
          <a:bodyPr/>
          <a:lstStyle/>
          <a:p>
            <a:r>
              <a:rPr lang="tr-TR" dirty="0"/>
              <a:t>Admin sayfasında ise admin kullanıcıların bilgilerini görüntüleyebilir, güncelleyebilir, kullanıcıları silebilir veya yeni kullanıcı ekleyebilir.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0B4ABFD-BD3B-9C4A-7AC6-98D312FC3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5" y="2163655"/>
            <a:ext cx="7735710" cy="435133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6218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ABC6427-E14C-F6B8-A9FB-AE27DDEAA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300" y="1093999"/>
            <a:ext cx="9613861" cy="3599316"/>
          </a:xfrm>
        </p:spPr>
        <p:txBody>
          <a:bodyPr/>
          <a:lstStyle/>
          <a:p>
            <a:r>
              <a:rPr lang="tr-TR" dirty="0"/>
              <a:t>Şu ana kadar elde edilen toplam kazancı görüntüleyebilir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79DDDABD-5AC0-BBF8-3DCA-74A1266D4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76" y="2085223"/>
            <a:ext cx="7894320" cy="444055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9038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6028686-278D-3B70-2685-FDA915E67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587" y="1156142"/>
            <a:ext cx="9613861" cy="3599316"/>
          </a:xfrm>
        </p:spPr>
        <p:txBody>
          <a:bodyPr/>
          <a:lstStyle/>
          <a:p>
            <a:r>
              <a:rPr lang="tr-TR" dirty="0"/>
              <a:t>S</a:t>
            </a:r>
            <a:r>
              <a:rPr lang="sv-SE" dirty="0"/>
              <a:t>tokta kalan ürünleri sütun grafiğinde görebilir. </a:t>
            </a:r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E63D4FEB-507F-AB33-D9F9-46EA47250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82" y="2165659"/>
            <a:ext cx="7735712" cy="435133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7820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FBF21A1-9AED-8EB2-EBDF-969BAC2CE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Anasayfa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A6744C81-73E4-FF14-AD60-894478B76A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403" y="2387795"/>
            <a:ext cx="6608491" cy="3716977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644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635B76A-F070-ABAA-26DC-C20E15000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545" y="951956"/>
            <a:ext cx="9613861" cy="3599316"/>
          </a:xfrm>
        </p:spPr>
        <p:txBody>
          <a:bodyPr/>
          <a:lstStyle/>
          <a:p>
            <a:r>
              <a:rPr lang="tr-TR" dirty="0"/>
              <a:t>Kullanıcı veya admin bu sayfadan hesabına rolünü belirterek giriş yapabilir.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7B96196D-406E-2301-C7B7-93B67228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5" y="2255483"/>
            <a:ext cx="7566734" cy="425628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0899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025BCDB-E8DA-9B5E-F59F-D468378E8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081" y="894153"/>
            <a:ext cx="9613861" cy="3599316"/>
          </a:xfrm>
        </p:spPr>
        <p:txBody>
          <a:bodyPr/>
          <a:lstStyle/>
          <a:p>
            <a:r>
              <a:rPr lang="tr-TR" dirty="0"/>
              <a:t>Kullanıcılar bu sayfadan yeni hesap oluşturabilir. Eğer kullanıcı adı kullanımdaysa sistem uyarı verir ve kullanıcıyı kaydetmez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330AA17E-0A82-B1C9-C586-52E5D3A9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42" y="2159000"/>
            <a:ext cx="7721600" cy="43434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21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97A719C-B612-AA9A-9A80-C3B14093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Kullanıcı Hangi İşlemleri yapabiliyor?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777151-733D-DB1A-8A05-F437551D7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22" y="2079420"/>
            <a:ext cx="9613861" cy="3599316"/>
          </a:xfrm>
        </p:spPr>
        <p:txBody>
          <a:bodyPr/>
          <a:lstStyle/>
          <a:p>
            <a:r>
              <a:rPr lang="tr-TR" dirty="0">
                <a:solidFill>
                  <a:schemeClr val="bg1"/>
                </a:solidFill>
              </a:rPr>
              <a:t>Bu uygulama ile kullanıcı anasayfasında gözüken ürünlerden almak istediklerini miktarını da belirterek sepetine gönderebilir.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C6EE8BB-55FD-CFC8-0997-7CA489655D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404" y="2844155"/>
            <a:ext cx="6780617" cy="3814097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47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AC18DA2-6450-34C2-6A25-93CCC0F7E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00" y="996345"/>
            <a:ext cx="9613861" cy="3599316"/>
          </a:xfrm>
        </p:spPr>
        <p:txBody>
          <a:bodyPr/>
          <a:lstStyle/>
          <a:p>
            <a:r>
              <a:rPr lang="tr-TR" dirty="0"/>
              <a:t>Eğer almak istediği miktar stoklarda yoksa ürün sepete eklenemez ve en fazla kaç tane alabileceğinin uyarısı çıkar.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621968A-58EB-81FA-0744-8ECFD438C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539" y="2206101"/>
            <a:ext cx="7575612" cy="42612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44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4F77ED3-EC81-C960-3CDB-FCD42B2A8F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667" y="730014"/>
            <a:ext cx="9613861" cy="3599316"/>
          </a:xfrm>
        </p:spPr>
        <p:txBody>
          <a:bodyPr/>
          <a:lstStyle/>
          <a:p>
            <a:r>
              <a:rPr lang="tr-TR" dirty="0"/>
              <a:t>Kullanıcı sepetine gittiğinde göndermiş olduğu ürünleri görebilir. İsterse ürünleri satın alma kısmından alabilir veya tablodan seçerek sepetten silebilir. 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8F6CE1D-6E64-DDF2-3C6B-BDEA965914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2669" y="2152293"/>
            <a:ext cx="8012566" cy="4507069"/>
          </a:xfrm>
          <a:prstGeom prst="rect">
            <a:avLst/>
          </a:prstGeom>
          <a:noFill/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611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C63A9E4-1535-565D-6DB2-7ECE76FC5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278" y="925323"/>
            <a:ext cx="9613861" cy="3599316"/>
          </a:xfrm>
        </p:spPr>
        <p:txBody>
          <a:bodyPr/>
          <a:lstStyle/>
          <a:p>
            <a:r>
              <a:rPr lang="tr-TR" dirty="0"/>
              <a:t>Kullanıcı ürün satın aldığı zaman alınan ürünlerin sayısı stoktan düşürülür ve ödediği tutar kazanç tablosuna kaydedilir.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4A6B6E54-B9C5-7F3D-C631-50A5C5435B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861" y="2354802"/>
            <a:ext cx="7066627" cy="3974978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8315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964458C-EB78-C023-86EE-C0ABE2479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486" y="1129510"/>
            <a:ext cx="9613861" cy="3599316"/>
          </a:xfrm>
        </p:spPr>
        <p:txBody>
          <a:bodyPr/>
          <a:lstStyle/>
          <a:p>
            <a:r>
              <a:rPr lang="tr-TR" dirty="0"/>
              <a:t>Kullanıcı sipariş geçmişini görüntüleyebilir.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87C9780-E67C-1CAF-2B57-57C30137F1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755" y="2256824"/>
            <a:ext cx="7228941" cy="406627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635105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16</TotalTime>
  <Words>155</Words>
  <Application>Microsoft Office PowerPoint</Application>
  <PresentationFormat>Geniş ekran</PresentationFormat>
  <Paragraphs>15</Paragraphs>
  <Slides>14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14</vt:i4>
      </vt:variant>
    </vt:vector>
  </HeadingPairs>
  <TitlesOfParts>
    <vt:vector size="17" baseType="lpstr">
      <vt:lpstr>Arial</vt:lpstr>
      <vt:lpstr>Trebuchet MS</vt:lpstr>
      <vt:lpstr>Berlin</vt:lpstr>
      <vt:lpstr>MARKET APPLICATION</vt:lpstr>
      <vt:lpstr>Anasayfa</vt:lpstr>
      <vt:lpstr>PowerPoint Sunusu</vt:lpstr>
      <vt:lpstr>PowerPoint Sunusu</vt:lpstr>
      <vt:lpstr>Kullanıcı Hangi İşlemleri yapabiliyor?</vt:lpstr>
      <vt:lpstr>PowerPoint Sunusu</vt:lpstr>
      <vt:lpstr>PowerPoint Sunusu</vt:lpstr>
      <vt:lpstr>PowerPoint Sunusu</vt:lpstr>
      <vt:lpstr>PowerPoint Sunusu</vt:lpstr>
      <vt:lpstr>PowerPoint Sunusu</vt:lpstr>
      <vt:lpstr>Admin Hangi İşlemleri yapabiliyor?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APPLICATION</dc:title>
  <dc:creator>Melike</dc:creator>
  <cp:lastModifiedBy>Melike</cp:lastModifiedBy>
  <cp:revision>2</cp:revision>
  <dcterms:created xsi:type="dcterms:W3CDTF">2024-01-02T22:35:15Z</dcterms:created>
  <dcterms:modified xsi:type="dcterms:W3CDTF">2024-01-03T13:15:12Z</dcterms:modified>
</cp:coreProperties>
</file>